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8" r:id="rId6"/>
    <p:sldId id="267" r:id="rId7"/>
    <p:sldId id="266" r:id="rId8"/>
    <p:sldId id="265" r:id="rId9"/>
    <p:sldId id="264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84" r:id="rId21"/>
    <p:sldId id="281" r:id="rId22"/>
    <p:sldId id="279" r:id="rId23"/>
    <p:sldId id="278" r:id="rId24"/>
    <p:sldId id="280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AEFF-A23A-4001-A9C6-D96AEC997FE3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8E66-5274-4997-8C46-79833971D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http://zubova-poliana.narod.ru/history-99-2.jpg" TargetMode="External" /><Relationship Id="rId5" Type="http://schemas.openxmlformats.org/officeDocument/2006/relationships/image" Target="../media/image10.jpeg" /><Relationship Id="rId4" Type="http://schemas.openxmlformats.org/officeDocument/2006/relationships/image" Target="http://skaz.ru/nashe/otrep.jpg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ds05.infourok.ru/uploads/ex/0e1f/0002b9b6-6950e2c7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2 Семья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5733256"/>
            <a:ext cx="6192688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ТОГБУ  «Центр поддержки семьи и помощи детям имени Г.В. Чичерина»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"/>
            <a:ext cx="7992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Третий царь смутного времени –</a:t>
            </a:r>
            <a:b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Лжедмитрий I </a:t>
            </a:r>
            <a:b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</a:br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(1605–1606) 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72816"/>
            <a:ext cx="5184576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73038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1604 г. Лжедмитрий с помощью польских магнатов, навербовав две тысячи наемников и используя недовольство казаков, предпринял поход на Москву. Со стороны Речи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Посполитой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это была скрытая интервенция против России. 20 июня 1605 г.  13 апреля 1605 года скоропостижно умер Борис Годунов ( по слухам, был отравлен). Царем был провозглашен его 16-летний сын Федор.  Он стал вторым царем Смутного времени. По требованию самозванца Федор  был убит дворянами 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30932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/>
            <a:r>
              <a:rPr lang="ru-RU" sz="2400" dirty="0">
                <a:solidFill>
                  <a:srgbClr val="FFFF00"/>
                </a:solidFill>
              </a:rPr>
              <a:t>Лжедмитрий был провозглашен царем.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pic>
        <p:nvPicPr>
          <p:cNvPr id="3" name="Picture 9" descr="http://skaz.ru/nashe/otre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51520" y="260648"/>
            <a:ext cx="3168650" cy="2178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6" descr="http://zubova-poliana.narod.ru/history-99-2.jpg"/>
          <p:cNvPicPr>
            <a:picLocks noChangeAspect="1" noChangeArrowheads="1"/>
          </p:cNvPicPr>
          <p:nvPr/>
        </p:nvPicPr>
        <p:blipFill>
          <a:blip r:embed="rId5" r:link="rId6" cstate="print"/>
          <a:srcRect l="3413" t="6196"/>
          <a:stretch>
            <a:fillRect/>
          </a:stretch>
        </p:blipFill>
        <p:spPr bwMode="auto">
          <a:xfrm>
            <a:off x="251520" y="2492896"/>
            <a:ext cx="3365649" cy="41621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124744"/>
            <a:ext cx="4176464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«К несчастью, самозванец,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Откуда ни возьмись,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Такой задал нам танец,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Что умер царь Борис.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И, на Бориса место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Взобравшись, сей нахал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От радости с невестой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Ногами заболтал.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Хоть был он парень бравый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И даже не </a:t>
            </a:r>
            <a:r>
              <a:rPr lang="ru-RU" sz="2000" b="1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дурак</a:t>
            </a: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Но под его державой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Стал бунтовать поляк.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А то нам не по сердцу;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И вот однажды в ночь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Мы задали им перцу</a:t>
            </a:r>
            <a:b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И всех прогнали прочь».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21288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Июнь 1606 г  - восстание в Москве.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   Лжедмитрий </a:t>
            </a:r>
            <a:r>
              <a:rPr lang="en-US" sz="2000" b="1" dirty="0">
                <a:solidFill>
                  <a:srgbClr val="FFFF00"/>
                </a:solidFill>
              </a:rPr>
              <a:t>I </a:t>
            </a:r>
            <a:r>
              <a:rPr lang="ru-RU" sz="2000" b="1" dirty="0">
                <a:solidFill>
                  <a:srgbClr val="FFFF00"/>
                </a:solidFill>
              </a:rPr>
              <a:t>убит.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Четвертый царь смутного времени </a:t>
            </a:r>
          </a:p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Василий Шуйский    (1606–1610) </a:t>
            </a:r>
            <a:endParaRPr lang="ru-RU" sz="2400" b="1" dirty="0"/>
          </a:p>
        </p:txBody>
      </p:sp>
      <p:pic>
        <p:nvPicPr>
          <p:cNvPr id="6" name="Рисунок 5" descr="Картинка 1 из 1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857500" cy="4071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412777"/>
            <a:ext cx="5184576" cy="24191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66700" indent="0">
              <a:lnSpc>
                <a:spcPct val="90000"/>
              </a:lnSpc>
              <a:buFontTx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мае 1606 г. Возник заговор против Лжедмитрия, при попытке скрыться от заговорщиков он был убит. На Земском соборе царем избран  боярский царь Василий Шуйский.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7072"/>
            <a:ext cx="5112568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народе опять возникли слухи, что Дмитрий спасся и скрывается в Польше. Авторитет Шуйского падает, в результате заговора во главе с Захаром Ляпуновым  был свергнут с престола.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"/>
            <a:ext cx="8352928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Пятый правитель смутного времени –</a:t>
            </a:r>
            <a:b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Лжедмитрий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II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(«Тушинский вор»)</a:t>
            </a:r>
            <a:br>
              <a:rPr lang="ru-RU" sz="28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FFFF00"/>
                </a:solidFill>
                <a:latin typeface="Arial" charset="0"/>
                <a:cs typeface="Arial" charset="0"/>
              </a:rPr>
              <a:t>(царем провозглашен не был, но контролировал большие территории) </a:t>
            </a:r>
            <a:br>
              <a:rPr lang="ru-RU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FFFF00"/>
                </a:solidFill>
                <a:latin typeface="Arial" charset="0"/>
                <a:cs typeface="Arial" charset="0"/>
              </a:rPr>
              <a:t>(1610—1612)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4176464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Летом 1607 года поляки направили в Россию очередного самозванца – Лжедмитрия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II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, происхождение которого неизвестно. Тушинский лагерь стал центром альтернативного государства с отдельными правительством, церковной иерархией, органами административного государственного управления — приказами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http://im6-tub-ru.yandex.net/i?id=425695730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552" y="2204864"/>
            <a:ext cx="369502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Правление семи бояр - изменщиков («Семибоярщина»)</a:t>
            </a:r>
            <a:b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(1610—1612)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5328592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После свержения Шуйского власть переходит к семи московским боярам (семибоярщина). В 1610 - Василий Шуйский насильно пострижен  в монахи. Бояре пригласили на царство польского королевича  Владислава и в сентябре тайно впустили польские отряды в Москву.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На борьбу с захватчиками поднимается русский народ.</a:t>
            </a:r>
          </a:p>
        </p:txBody>
      </p:sp>
      <p:pic>
        <p:nvPicPr>
          <p:cNvPr id="5122" name="Picture 2" descr="C:\Users\2 Семья\Desktop\regnum_picture_148468830351170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1700808"/>
            <a:ext cx="3201093" cy="4130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412"/>
            <a:ext cx="9136023" cy="693041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0"/>
            <a:ext cx="8518525" cy="1484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Независимость и территориальная целостность  страны оказались под угрозой. </a:t>
            </a:r>
            <a:br>
              <a:rPr kumimoji="1" lang="ru-RU" sz="28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Первое ополчение – 1611 г</a:t>
            </a:r>
            <a:r>
              <a:rPr kumimoji="1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br>
              <a:rPr kumimoji="1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1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4968552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На севере шведы  начали интервенцию, в Москве - поляки.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Первое ополчение против интервентов возглавил Ляпунов, но был убит. Ополчение распалось. К этому времени шведы захватили Новгород, а поляки – Смоленск. Польский король объявил, что Россия войдет в Речь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Посполитую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, а он сам станет русским царем. </a:t>
            </a:r>
          </a:p>
        </p:txBody>
      </p:sp>
      <p:pic>
        <p:nvPicPr>
          <p:cNvPr id="6146" name="Picture 2" descr="C:\Users\2 Семья\Desktop\image-18.jpg"/>
          <p:cNvPicPr>
            <a:picLocks noChangeAspect="1" noChangeArrowheads="1"/>
          </p:cNvPicPr>
          <p:nvPr/>
        </p:nvPicPr>
        <p:blipFill>
          <a:blip r:embed="rId3" cstate="print"/>
          <a:srcRect l="5901" t="12201" r="55250" b="10800"/>
          <a:stretch>
            <a:fillRect/>
          </a:stretch>
        </p:blipFill>
        <p:spPr bwMode="auto">
          <a:xfrm>
            <a:off x="5652120" y="1772816"/>
            <a:ext cx="2664296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pic>
        <p:nvPicPr>
          <p:cNvPr id="7170" name="Picture 2" descr="C:\Users\2 Семья\Desktop\-34738270_154697099.pdf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1" y="260648"/>
            <a:ext cx="854494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Военным руководителем ополчения стал князь Д. М. Пожарский.</a:t>
            </a:r>
            <a:endParaRPr lang="ru-RU" sz="3200" dirty="0"/>
          </a:p>
        </p:txBody>
      </p:sp>
      <p:pic>
        <p:nvPicPr>
          <p:cNvPr id="8195" name="Picture 3" descr="C:\Users\2 Семья\Desktop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596336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8136904" cy="58539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на Руси за правду ополчится?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чист пред богом?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 чистый может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Святое дело честно совершить.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 страдает, кровь отмщенья просит,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небо вопиет. А кто подымет,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поведет народ? Он без вождя,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kern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стадо робкое, рассеян розно.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pic>
        <p:nvPicPr>
          <p:cNvPr id="3" name="Рисунок 2" descr="Картинка 34 из 18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925001" cy="51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568952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Ополчение выступило из Нижнего Новгорода в конце февраля 1612 года. По дороге в него вливались новые отряды. </a:t>
            </a:r>
            <a:endParaRPr lang="ru-RU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99"/>
                </a:solidFill>
                <a:latin typeface="Arial" charset="0"/>
                <a:cs typeface="Arial" charset="0"/>
              </a:rPr>
              <a:t>Ополчение выступило из Нижнего Новгорода в конце февраля 1612 года. По дороге в него вливались новые отряды. </a:t>
            </a:r>
            <a:endParaRPr lang="ru-RU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99"/>
                </a:solidFill>
                <a:latin typeface="Arial" charset="0"/>
                <a:cs typeface="Arial" charset="0"/>
              </a:rPr>
              <a:t>Ополчение выступило из Нижнего Новгорода в конце февраля 1612 года. По дороге в него вливались новые отряды. </a:t>
            </a:r>
            <a:endParaRPr lang="ru-RU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7416824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4 ноября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—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день  избавления Москвы и России от польской интервенции.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В этот день  Россия прославляет доблестное русское ополчение, спасшее Отчизну и веру православную в тяжкую годину Смутного времени.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Казанский собор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Москва, Красная площадь</a:t>
            </a:r>
            <a:endParaRPr lang="ru-RU" sz="2400" dirty="0"/>
          </a:p>
        </p:txBody>
      </p:sp>
      <p:pic>
        <p:nvPicPr>
          <p:cNvPr id="10" name="Содержимое 3" descr="Картинка 186 из 551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836712"/>
            <a:ext cx="5072062" cy="3640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4293096"/>
            <a:ext cx="532859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Казанский собор был построен на средства князя Дмитрия Михайловича Пожарского в 1620-х годах и назван Казанским в честь чудотворной Казанской иконы Божией Матери, главной войсковой святыни ополчения Минина и Пожарского.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C:\Users\2 Семья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6491" r="9410" b="18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Начало новой династии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C:\Users\2 Семья\Desktop\a828d2ff433bdedfbcae9b99723d4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62934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252536" y="56612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Призвание Михаила Романова на царство.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556792"/>
            <a:ext cx="3096344" cy="5047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Первоначально памятник планировалось установить в 1812 году, к 200-летию героических событий, однако этому помешало новое нашествие, на этот раз армии Наполеона. Наконец, в 1818 году на деньги, собранные по народной подписке в Нижнем Новгороде, на родине Минина, памятник работы скульптора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И.Мартоса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 установлен перед главным входом в Верхние торговые ряды.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 мещанину  Кузьме Минину и  князю Дмитрию Пожарскому создан по проекту художника  И. П.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Мартоса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отлит из бронзы литейным мастером Академии Художеств В. П. Екимовым,  открыт 20 февраля 1818.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"/>
            <a:ext cx="691276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В 1818году на Красной площади был установлен памятник Минину и Пожарскому.  Автор – </a:t>
            </a:r>
            <a:r>
              <a:rPr lang="ru-RU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Мартос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Иван Петрович (1750-1835), скульптор, профессор Санкт-Петербургской Академии художеств.</a:t>
            </a:r>
          </a:p>
        </p:txBody>
      </p:sp>
      <p:pic>
        <p:nvPicPr>
          <p:cNvPr id="12" name="Рисунок 4" descr="Картинка 10 из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574" y="0"/>
            <a:ext cx="1914426" cy="2411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620688"/>
            <a:ext cx="7920880" cy="62478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Так два праздника на Руси слились в один. А сегодня в России празднование этих событий восстановлено.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День 4 ноября – День народного единства, День Славы русского оружия и День возрождения Российской государственности.</a:t>
            </a:r>
            <a:r>
              <a:rPr lang="ru-RU" sz="4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348880"/>
            <a:ext cx="792088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19050"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дате 4 ноября важна жертвенность русского многонационального и </a:t>
            </a:r>
            <a:r>
              <a:rPr lang="ru-RU" sz="2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многоконфессионального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народа, различных слоёв  его. Объединение вне зависимости от  национальности, вероисповедания.</a:t>
            </a:r>
          </a:p>
          <a:p>
            <a:pPr indent="19050"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Современная идея  Дня народного единства состоит в том, чтобы объединить людей ради развития своей страны. Россия сильна не только экономическими успехами и авторитетом в мире, но, прежде всего, благодаря народному единству и, конечно, благодаря огромному интеллектуальному и творческому потенциалу людей — талантливых, квалифицированных и искренне желающих принести пользу своему народу.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88641"/>
            <a:ext cx="561662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Россия, ты – великая держава,</a:t>
            </a:r>
            <a:b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Твои просторы бесконечно велики.</a:t>
            </a:r>
            <a:b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На все века себя ты увенчала славой.</a:t>
            </a:r>
            <a:b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И нет другого у тебя пути.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33807" y="260648"/>
            <a:ext cx="9411615" cy="65556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Встает заря, светла и горяча.</a:t>
            </a:r>
            <a:b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будет так вовеки нерушимо.</a:t>
            </a:r>
            <a:b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Россия начиналась не с меча,</a:t>
            </a:r>
            <a:b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потому она непобедима!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 Семь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7207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8" descr="http://picase.net/i/17/uPfDFLOEkv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0"/>
            <a:ext cx="43957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29969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Прямоугольник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3140968"/>
            <a:ext cx="883285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1" y="260648"/>
            <a:ext cx="792088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4">
              <a:buNone/>
            </a:pP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Мы День единства отмечаем,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России праздник молодой,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И всем и каждому желаем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Стране быть верным всей душой!</a:t>
            </a:r>
          </a:p>
          <a:p>
            <a:pPr lvl="4">
              <a:buNone/>
            </a:pP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  <a:p>
            <a:pPr lvl="4">
              <a:buNone/>
            </a:pP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   В единстве, братстве сила наша,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И нас врагу не победить!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Так пусть становится всё краше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Страна, где довелось нам жить!</a:t>
            </a:r>
          </a:p>
          <a:p>
            <a:pPr lvl="4">
              <a:buNone/>
            </a:pP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  <a:p>
            <a:pPr lvl="4">
              <a:buNone/>
            </a:pP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    Сильна великая держава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Сынами, дочерьми своими…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России на померкнет слава,</a:t>
            </a:r>
            <a:b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</a:br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haroni" pitchFamily="2" charset="-79"/>
              </a:rPr>
              <a:t>Пока мы вместе и едины!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0"/>
            <a:ext cx="4362154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Ушли в историю года,</a:t>
            </a:r>
            <a:b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Цари менялись и народы,</a:t>
            </a:r>
            <a:b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время смутное, невзгоды</a:t>
            </a:r>
            <a:b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Русь не забудет никогда!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13338"/>
            <a:ext cx="504056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15 лет в истории России (с 1598 по 1613 г.), названных потом Смутным временем, вместили в себя так много событий, что в истории любого другого государства их с лихвой хватило бы на добрую сотню лет. Судите сами: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СМУТНОЕ ВРЕМЯ</a:t>
            </a:r>
            <a:b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1598-1613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гг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5508104" cy="308392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Междинастический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период, когда в борьбе за власть сменилось 6 правителей, вспыхнула Гражданская война народных масс за «доброго царя», возникла польско-шведская интервенция, против которой выступили народные ополчения, изгнавшие захватчиков.</a:t>
            </a:r>
          </a:p>
        </p:txBody>
      </p:sp>
      <p:pic>
        <p:nvPicPr>
          <p:cNvPr id="8" name="Picture 4" descr="Смутное вре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51" y="3789040"/>
            <a:ext cx="4335049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-72412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705678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haroni" pitchFamily="2" charset="-79"/>
              </a:rPr>
              <a:t>Первый царь смутного времени</a:t>
            </a:r>
          </a:p>
          <a:p>
            <a:pPr algn="ctr"/>
            <a:r>
              <a:rPr lang="ru-RU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haroni" pitchFamily="2" charset="-79"/>
              </a:rPr>
              <a:t> Борис Годунов   1598-1605 </a:t>
            </a:r>
            <a:r>
              <a:rPr lang="ru-RU" sz="2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haroni" pitchFamily="2" charset="-79"/>
              </a:rPr>
              <a:t>гг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64353"/>
            <a:ext cx="6390456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1584 г. умер Иван Грозный. Его старший сын Иван был убит отцом в припадке гнева в 1581 г., младшему сыну Дмитрию было всего два года. На престол вступил средний сын Грозного - Федор Иванович (1584-1598). Фактическим правителем государства стал шурин царя боярин Борис Федорович Годунов.     Со смертью бездетного Федора Ивановича в 1598 г. прекратилась старая династия. Земский собор избирает новым царем Бориса Годунова.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7272808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Царствование Бориса Годунова было успешным до 1601 г.</a:t>
            </a:r>
            <a:b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1601–1603 гг. Россию поразил неурожай. Последовал голод, усиленный отсутствием запасов в разоренной стране.</a:t>
            </a:r>
            <a:br>
              <a:rPr lang="ru-RU" sz="1600" b="1" dirty="0">
                <a:latin typeface="Arial" charset="0"/>
                <a:cs typeface="Arial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Годунов оказался неудачливым царем,</a:t>
            </a:r>
            <a:b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а значит – и незаконным.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4788024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«Мне счастья нет. Я думал свой народ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В довольствии, во славе успокоить,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Щедротами любовь его снискать —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Но отложил пустое попеченье: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Они любить умеют только мертвых…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Бог насылал на нашу землю глад,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Народ завыл, в мученьях погибая;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Я отворил им житницы, я злато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Рассыпал им, я им сыскал работы —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haroni" pitchFamily="2" charset="-79"/>
              </a:rPr>
              <a:t>Они ж меня, беснуясь, проклинали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5" name="Picture 4" descr="Борис Годунов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29641">
            <a:off x="5489062" y="2890100"/>
            <a:ext cx="2817812" cy="3675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594962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Угличская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драма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3528392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В 1591 г. при неясных обстоятельствах в Угличе погиб, якобы напоровшись на нож в припадке эпилепсии, последний из прямых наследников престола царевич Дмитрий. Народная молва приписала Борису Годунову организацию этого убийства с целью захвата власти.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4" descr="Картинка 2 из 128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268760"/>
            <a:ext cx="3312368" cy="3361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5" descr="Картинка 27 из 12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83341"/>
            <a:ext cx="3937050" cy="2974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 Сем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" y="0"/>
            <a:ext cx="9136023" cy="693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1"/>
            <a:ext cx="4752528" cy="317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обстановке всеобщего недовольства Борисом Годуновым широкое распространение получили слухи, что жив царевич Дмитрий. В 1602 г. в Литве объявился человек, выдававший себя за него.  Розыск показал, что это сбежавший в Польшу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галицкий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дворянин, бывший монах Григорий Отрепьев.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496855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-358775">
              <a:defRPr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Он тайно перешел в католическую веру,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пообещал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ввести в России католицизм, королю Сигизмунду 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III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отдать Черниговские земли, а воеводе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Мнишеку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– Псков, Новгород, другие земли. </a:t>
            </a:r>
          </a:p>
        </p:txBody>
      </p:sp>
      <p:pic>
        <p:nvPicPr>
          <p:cNvPr id="6" name="Рисунок 4" descr="Картинка 1 из 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" y="142875"/>
            <a:ext cx="3423843" cy="335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йл:Newrew - False Dimitry I swearing Sigismund III introduction of catholicism in 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500312" cy="307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92080" y="5877272"/>
            <a:ext cx="3851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Н. </a:t>
            </a:r>
            <a:r>
              <a:rPr lang="ru-RU" sz="1400" b="0" dirty="0" err="1">
                <a:solidFill>
                  <a:srgbClr val="FFFF00"/>
                </a:solidFill>
              </a:rPr>
              <a:t>Неврев</a:t>
            </a:r>
            <a:r>
              <a:rPr lang="ru-RU" sz="1400" b="0" dirty="0">
                <a:solidFill>
                  <a:srgbClr val="FFFF00"/>
                </a:solidFill>
              </a:rPr>
              <a:t> Присяга Лжедмитрия I  польскому королю Сигизмунду III на введение в России католицизм</a:t>
            </a:r>
            <a:r>
              <a:rPr lang="ru-RU" b="0" dirty="0"/>
              <a:t>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1012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 Семья</dc:creator>
  <cp:lastModifiedBy>Любов Титаева</cp:lastModifiedBy>
  <cp:revision>35</cp:revision>
  <dcterms:created xsi:type="dcterms:W3CDTF">2020-10-31T12:33:28Z</dcterms:created>
  <dcterms:modified xsi:type="dcterms:W3CDTF">2020-11-02T16:16:44Z</dcterms:modified>
</cp:coreProperties>
</file>